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</p:sldIdLst>
  <p:sldSz cy="68580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1371600" y="1143000"/>
            <a:ext cx="41148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b="0" i="0" lang="pt-BR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g1eb916d4345_3_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86" name="Google Shape;86;g1eb916d4345_3_1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2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g2a07be35863_0_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54" name="Google Shape;154;g2a07be35863_0_0:notes"/>
          <p:cNvSpPr/>
          <p:nvPr>
            <p:ph idx="2" type="sldImg"/>
          </p:nvPr>
        </p:nvSpPr>
        <p:spPr>
          <a:xfrm>
            <a:off x="1371600" y="1143000"/>
            <a:ext cx="41148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8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g1eb916d4345_3_133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60" name="Google Shape;160;g1eb916d4345_3_133:notes"/>
          <p:cNvSpPr/>
          <p:nvPr>
            <p:ph idx="2" type="sldImg"/>
          </p:nvPr>
        </p:nvSpPr>
        <p:spPr>
          <a:xfrm>
            <a:off x="1371600" y="1143000"/>
            <a:ext cx="41148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1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91" name="Google Shape;91;p11:notes"/>
          <p:cNvSpPr/>
          <p:nvPr>
            <p:ph idx="2" type="sldImg"/>
          </p:nvPr>
        </p:nvSpPr>
        <p:spPr>
          <a:xfrm>
            <a:off x="1371600" y="1143000"/>
            <a:ext cx="41148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g1eb916d4345_3_98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99" name="Google Shape;99;g1eb916d4345_3_98:notes"/>
          <p:cNvSpPr/>
          <p:nvPr>
            <p:ph idx="2" type="sldImg"/>
          </p:nvPr>
        </p:nvSpPr>
        <p:spPr>
          <a:xfrm>
            <a:off x="1371600" y="1143000"/>
            <a:ext cx="41148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g1eb916d4345_3_109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05" name="Google Shape;105;g1eb916d4345_3_109:notes"/>
          <p:cNvSpPr/>
          <p:nvPr>
            <p:ph idx="2" type="sldImg"/>
          </p:nvPr>
        </p:nvSpPr>
        <p:spPr>
          <a:xfrm>
            <a:off x="1371600" y="1143000"/>
            <a:ext cx="41148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g29f877b4fea_0_2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11" name="Google Shape;111;g29f877b4fea_0_2:notes"/>
          <p:cNvSpPr/>
          <p:nvPr>
            <p:ph idx="2" type="sldImg"/>
          </p:nvPr>
        </p:nvSpPr>
        <p:spPr>
          <a:xfrm>
            <a:off x="1371600" y="1143000"/>
            <a:ext cx="41148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g2a07be35863_0_6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17" name="Google Shape;117;g2a07be35863_0_6:notes"/>
          <p:cNvSpPr/>
          <p:nvPr>
            <p:ph idx="2" type="sldImg"/>
          </p:nvPr>
        </p:nvSpPr>
        <p:spPr>
          <a:xfrm>
            <a:off x="1371600" y="1143000"/>
            <a:ext cx="41148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g1ec5537f664_0_1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24" name="Google Shape;124;g1ec5537f664_0_1:notes"/>
          <p:cNvSpPr/>
          <p:nvPr>
            <p:ph idx="2" type="sldImg"/>
          </p:nvPr>
        </p:nvSpPr>
        <p:spPr>
          <a:xfrm>
            <a:off x="1371600" y="1143000"/>
            <a:ext cx="41148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8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g29f877b4fea_0_7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30" name="Google Shape;130;g29f877b4fea_0_7:notes"/>
          <p:cNvSpPr/>
          <p:nvPr>
            <p:ph idx="2" type="sldImg"/>
          </p:nvPr>
        </p:nvSpPr>
        <p:spPr>
          <a:xfrm>
            <a:off x="1371600" y="1143000"/>
            <a:ext cx="41148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g1eb916d4345_3_115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43" name="Google Shape;143;g1eb916d4345_3_115:notes"/>
          <p:cNvSpPr/>
          <p:nvPr>
            <p:ph idx="2" type="sldImg"/>
          </p:nvPr>
        </p:nvSpPr>
        <p:spPr>
          <a:xfrm>
            <a:off x="1371600" y="1143000"/>
            <a:ext cx="41148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lide de Título" type="title">
  <p:cSld name="TITLE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2"/>
          <p:cNvSpPr txBox="1"/>
          <p:nvPr>
            <p:ph type="ctrTitle"/>
          </p:nvPr>
        </p:nvSpPr>
        <p:spPr>
          <a:xfrm>
            <a:off x="1143000" y="1122363"/>
            <a:ext cx="6858000" cy="2387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" name="Google Shape;17;p2"/>
          <p:cNvSpPr txBox="1"/>
          <p:nvPr>
            <p:ph idx="1" type="subTitle"/>
          </p:nvPr>
        </p:nvSpPr>
        <p:spPr>
          <a:xfrm>
            <a:off x="1143000" y="3602038"/>
            <a:ext cx="6858000" cy="1655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18" name="Google Shape;18;p2"/>
          <p:cNvSpPr txBox="1"/>
          <p:nvPr>
            <p:ph idx="10" type="dt"/>
          </p:nvPr>
        </p:nvSpPr>
        <p:spPr>
          <a:xfrm>
            <a:off x="628650" y="6356350"/>
            <a:ext cx="20574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2"/>
          <p:cNvSpPr txBox="1"/>
          <p:nvPr>
            <p:ph idx="11" type="ftr"/>
          </p:nvPr>
        </p:nvSpPr>
        <p:spPr>
          <a:xfrm>
            <a:off x="3028950" y="6356350"/>
            <a:ext cx="30861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" name="Google Shape;20;p2"/>
          <p:cNvSpPr txBox="1"/>
          <p:nvPr>
            <p:ph idx="12" type="sldNum"/>
          </p:nvPr>
        </p:nvSpPr>
        <p:spPr>
          <a:xfrm>
            <a:off x="6457950" y="6356350"/>
            <a:ext cx="20574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ítulo e Texto Vertical" type="vertTx">
  <p:cSld name="VERTICAL_TEXT"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1"/>
          <p:cNvSpPr txBox="1"/>
          <p:nvPr>
            <p:ph type="title"/>
          </p:nvPr>
        </p:nvSpPr>
        <p:spPr>
          <a:xfrm>
            <a:off x="628650" y="365125"/>
            <a:ext cx="7886700" cy="1325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4" name="Google Shape;74;p11"/>
          <p:cNvSpPr txBox="1"/>
          <p:nvPr>
            <p:ph idx="1" type="body"/>
          </p:nvPr>
        </p:nvSpPr>
        <p:spPr>
          <a:xfrm rot="5400000">
            <a:off x="2396400" y="57875"/>
            <a:ext cx="4351200" cy="7886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5" name="Google Shape;75;p11"/>
          <p:cNvSpPr txBox="1"/>
          <p:nvPr>
            <p:ph idx="10" type="dt"/>
          </p:nvPr>
        </p:nvSpPr>
        <p:spPr>
          <a:xfrm>
            <a:off x="628650" y="6356350"/>
            <a:ext cx="20574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11"/>
          <p:cNvSpPr txBox="1"/>
          <p:nvPr>
            <p:ph idx="11" type="ftr"/>
          </p:nvPr>
        </p:nvSpPr>
        <p:spPr>
          <a:xfrm>
            <a:off x="3028950" y="6356350"/>
            <a:ext cx="30861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7" name="Google Shape;77;p11"/>
          <p:cNvSpPr txBox="1"/>
          <p:nvPr>
            <p:ph idx="12" type="sldNum"/>
          </p:nvPr>
        </p:nvSpPr>
        <p:spPr>
          <a:xfrm>
            <a:off x="6457950" y="6356350"/>
            <a:ext cx="20574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exto e Título Vertical" type="vertTitleAndTx">
  <p:cSld name="VERTICAL_TITLE_AND_VERTICAL_TEXT"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2"/>
          <p:cNvSpPr txBox="1"/>
          <p:nvPr>
            <p:ph type="title"/>
          </p:nvPr>
        </p:nvSpPr>
        <p:spPr>
          <a:xfrm rot="5400000">
            <a:off x="4623600" y="2285275"/>
            <a:ext cx="5811900" cy="197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0" name="Google Shape;80;p12"/>
          <p:cNvSpPr txBox="1"/>
          <p:nvPr>
            <p:ph idx="1" type="body"/>
          </p:nvPr>
        </p:nvSpPr>
        <p:spPr>
          <a:xfrm rot="5400000">
            <a:off x="623025" y="370675"/>
            <a:ext cx="5811900" cy="5800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81" name="Google Shape;81;p12"/>
          <p:cNvSpPr txBox="1"/>
          <p:nvPr>
            <p:ph idx="10" type="dt"/>
          </p:nvPr>
        </p:nvSpPr>
        <p:spPr>
          <a:xfrm>
            <a:off x="628650" y="6356350"/>
            <a:ext cx="20574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2" name="Google Shape;82;p12"/>
          <p:cNvSpPr txBox="1"/>
          <p:nvPr>
            <p:ph idx="11" type="ftr"/>
          </p:nvPr>
        </p:nvSpPr>
        <p:spPr>
          <a:xfrm>
            <a:off x="3028950" y="6356350"/>
            <a:ext cx="30861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3" name="Google Shape;83;p12"/>
          <p:cNvSpPr txBox="1"/>
          <p:nvPr>
            <p:ph idx="12" type="sldNum"/>
          </p:nvPr>
        </p:nvSpPr>
        <p:spPr>
          <a:xfrm>
            <a:off x="6457950" y="6356350"/>
            <a:ext cx="20574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ítulo e Conteúdo" type="obj">
  <p:cSld name="OBJECT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3"/>
          <p:cNvSpPr txBox="1"/>
          <p:nvPr>
            <p:ph type="title"/>
          </p:nvPr>
        </p:nvSpPr>
        <p:spPr>
          <a:xfrm>
            <a:off x="628650" y="365125"/>
            <a:ext cx="7886700" cy="1325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3" name="Google Shape;23;p3"/>
          <p:cNvSpPr txBox="1"/>
          <p:nvPr>
            <p:ph idx="1" type="body"/>
          </p:nvPr>
        </p:nvSpPr>
        <p:spPr>
          <a:xfrm>
            <a:off x="628650" y="1825625"/>
            <a:ext cx="7886700" cy="4351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4" name="Google Shape;24;p3"/>
          <p:cNvSpPr txBox="1"/>
          <p:nvPr>
            <p:ph idx="10" type="dt"/>
          </p:nvPr>
        </p:nvSpPr>
        <p:spPr>
          <a:xfrm>
            <a:off x="628650" y="6356350"/>
            <a:ext cx="20574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3"/>
          <p:cNvSpPr txBox="1"/>
          <p:nvPr>
            <p:ph idx="11" type="ftr"/>
          </p:nvPr>
        </p:nvSpPr>
        <p:spPr>
          <a:xfrm>
            <a:off x="3028950" y="6356350"/>
            <a:ext cx="30861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6" name="Google Shape;26;p3"/>
          <p:cNvSpPr txBox="1"/>
          <p:nvPr>
            <p:ph idx="12" type="sldNum"/>
          </p:nvPr>
        </p:nvSpPr>
        <p:spPr>
          <a:xfrm>
            <a:off x="6457950" y="6356350"/>
            <a:ext cx="20574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beçalho da Seção" type="secHead">
  <p:cSld name="SECTION_HEADER"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4"/>
          <p:cNvSpPr txBox="1"/>
          <p:nvPr>
            <p:ph type="title"/>
          </p:nvPr>
        </p:nvSpPr>
        <p:spPr>
          <a:xfrm>
            <a:off x="623888" y="1709738"/>
            <a:ext cx="7886700" cy="2852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9" name="Google Shape;29;p4"/>
          <p:cNvSpPr txBox="1"/>
          <p:nvPr>
            <p:ph idx="1" type="body"/>
          </p:nvPr>
        </p:nvSpPr>
        <p:spPr>
          <a:xfrm>
            <a:off x="623888" y="4589463"/>
            <a:ext cx="7886700" cy="1500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30" name="Google Shape;30;p4"/>
          <p:cNvSpPr txBox="1"/>
          <p:nvPr>
            <p:ph idx="10" type="dt"/>
          </p:nvPr>
        </p:nvSpPr>
        <p:spPr>
          <a:xfrm>
            <a:off x="628650" y="6356350"/>
            <a:ext cx="20574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4"/>
          <p:cNvSpPr txBox="1"/>
          <p:nvPr>
            <p:ph idx="11" type="ftr"/>
          </p:nvPr>
        </p:nvSpPr>
        <p:spPr>
          <a:xfrm>
            <a:off x="3028950" y="6356350"/>
            <a:ext cx="30861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2" name="Google Shape;32;p4"/>
          <p:cNvSpPr txBox="1"/>
          <p:nvPr>
            <p:ph idx="12" type="sldNum"/>
          </p:nvPr>
        </p:nvSpPr>
        <p:spPr>
          <a:xfrm>
            <a:off x="6457950" y="6356350"/>
            <a:ext cx="20574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uas Partes de Conteúdo" type="twoObj">
  <p:cSld name="TWO_OBJECTS"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5"/>
          <p:cNvSpPr txBox="1"/>
          <p:nvPr>
            <p:ph type="title"/>
          </p:nvPr>
        </p:nvSpPr>
        <p:spPr>
          <a:xfrm>
            <a:off x="628650" y="365125"/>
            <a:ext cx="7886700" cy="1325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5"/>
          <p:cNvSpPr txBox="1"/>
          <p:nvPr>
            <p:ph idx="1" type="body"/>
          </p:nvPr>
        </p:nvSpPr>
        <p:spPr>
          <a:xfrm>
            <a:off x="628650" y="1825625"/>
            <a:ext cx="3886200" cy="4351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6" name="Google Shape;36;p5"/>
          <p:cNvSpPr txBox="1"/>
          <p:nvPr>
            <p:ph idx="2" type="body"/>
          </p:nvPr>
        </p:nvSpPr>
        <p:spPr>
          <a:xfrm>
            <a:off x="4629150" y="1825625"/>
            <a:ext cx="3886200" cy="4351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7" name="Google Shape;37;p5"/>
          <p:cNvSpPr txBox="1"/>
          <p:nvPr>
            <p:ph idx="10" type="dt"/>
          </p:nvPr>
        </p:nvSpPr>
        <p:spPr>
          <a:xfrm>
            <a:off x="628650" y="6356350"/>
            <a:ext cx="20574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5"/>
          <p:cNvSpPr txBox="1"/>
          <p:nvPr>
            <p:ph idx="11" type="ftr"/>
          </p:nvPr>
        </p:nvSpPr>
        <p:spPr>
          <a:xfrm>
            <a:off x="3028950" y="6356350"/>
            <a:ext cx="30861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9" name="Google Shape;39;p5"/>
          <p:cNvSpPr txBox="1"/>
          <p:nvPr>
            <p:ph idx="12" type="sldNum"/>
          </p:nvPr>
        </p:nvSpPr>
        <p:spPr>
          <a:xfrm>
            <a:off x="6457950" y="6356350"/>
            <a:ext cx="20574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ação" type="twoTxTwoObj">
  <p:cSld name="TWO_OBJECTS_WITH_TEXT"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6"/>
          <p:cNvSpPr txBox="1"/>
          <p:nvPr>
            <p:ph type="title"/>
          </p:nvPr>
        </p:nvSpPr>
        <p:spPr>
          <a:xfrm>
            <a:off x="629841" y="365125"/>
            <a:ext cx="7886700" cy="1325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2" name="Google Shape;42;p6"/>
          <p:cNvSpPr txBox="1"/>
          <p:nvPr>
            <p:ph idx="1" type="body"/>
          </p:nvPr>
        </p:nvSpPr>
        <p:spPr>
          <a:xfrm>
            <a:off x="629841" y="1681163"/>
            <a:ext cx="3868200" cy="8238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3" name="Google Shape;43;p6"/>
          <p:cNvSpPr txBox="1"/>
          <p:nvPr>
            <p:ph idx="2" type="body"/>
          </p:nvPr>
        </p:nvSpPr>
        <p:spPr>
          <a:xfrm>
            <a:off x="629841" y="2505075"/>
            <a:ext cx="3868200" cy="3684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4" name="Google Shape;44;p6"/>
          <p:cNvSpPr txBox="1"/>
          <p:nvPr>
            <p:ph idx="3" type="body"/>
          </p:nvPr>
        </p:nvSpPr>
        <p:spPr>
          <a:xfrm>
            <a:off x="4629150" y="1681163"/>
            <a:ext cx="3887400" cy="8238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5" name="Google Shape;45;p6"/>
          <p:cNvSpPr txBox="1"/>
          <p:nvPr>
            <p:ph idx="4" type="body"/>
          </p:nvPr>
        </p:nvSpPr>
        <p:spPr>
          <a:xfrm>
            <a:off x="4629150" y="2505075"/>
            <a:ext cx="3887400" cy="3684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6" name="Google Shape;46;p6"/>
          <p:cNvSpPr txBox="1"/>
          <p:nvPr>
            <p:ph idx="10" type="dt"/>
          </p:nvPr>
        </p:nvSpPr>
        <p:spPr>
          <a:xfrm>
            <a:off x="628650" y="6356350"/>
            <a:ext cx="20574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6"/>
          <p:cNvSpPr txBox="1"/>
          <p:nvPr>
            <p:ph idx="11" type="ftr"/>
          </p:nvPr>
        </p:nvSpPr>
        <p:spPr>
          <a:xfrm>
            <a:off x="3028950" y="6356350"/>
            <a:ext cx="30861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6"/>
          <p:cNvSpPr txBox="1"/>
          <p:nvPr>
            <p:ph idx="12" type="sldNum"/>
          </p:nvPr>
        </p:nvSpPr>
        <p:spPr>
          <a:xfrm>
            <a:off x="6457950" y="6356350"/>
            <a:ext cx="20574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omente Título" type="titleOnly">
  <p:cSld name="TITLE_ONLY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7"/>
          <p:cNvSpPr txBox="1"/>
          <p:nvPr>
            <p:ph type="title"/>
          </p:nvPr>
        </p:nvSpPr>
        <p:spPr>
          <a:xfrm>
            <a:off x="628650" y="365125"/>
            <a:ext cx="7886700" cy="1325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1" name="Google Shape;51;p7"/>
          <p:cNvSpPr txBox="1"/>
          <p:nvPr>
            <p:ph idx="10" type="dt"/>
          </p:nvPr>
        </p:nvSpPr>
        <p:spPr>
          <a:xfrm>
            <a:off x="628650" y="6356350"/>
            <a:ext cx="20574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7"/>
          <p:cNvSpPr txBox="1"/>
          <p:nvPr>
            <p:ph idx="11" type="ftr"/>
          </p:nvPr>
        </p:nvSpPr>
        <p:spPr>
          <a:xfrm>
            <a:off x="3028950" y="6356350"/>
            <a:ext cx="30861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7"/>
          <p:cNvSpPr txBox="1"/>
          <p:nvPr>
            <p:ph idx="12" type="sldNum"/>
          </p:nvPr>
        </p:nvSpPr>
        <p:spPr>
          <a:xfrm>
            <a:off x="6457950" y="6356350"/>
            <a:ext cx="20574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Em branco" type="blank">
  <p:cSld name="BLANK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8"/>
          <p:cNvSpPr txBox="1"/>
          <p:nvPr>
            <p:ph idx="10" type="dt"/>
          </p:nvPr>
        </p:nvSpPr>
        <p:spPr>
          <a:xfrm>
            <a:off x="628650" y="6356350"/>
            <a:ext cx="20574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8"/>
          <p:cNvSpPr txBox="1"/>
          <p:nvPr>
            <p:ph idx="11" type="ftr"/>
          </p:nvPr>
        </p:nvSpPr>
        <p:spPr>
          <a:xfrm>
            <a:off x="3028950" y="6356350"/>
            <a:ext cx="30861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7" name="Google Shape;57;p8"/>
          <p:cNvSpPr txBox="1"/>
          <p:nvPr>
            <p:ph idx="12" type="sldNum"/>
          </p:nvPr>
        </p:nvSpPr>
        <p:spPr>
          <a:xfrm>
            <a:off x="6457950" y="6356350"/>
            <a:ext cx="20574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údo com Legenda" type="objTx">
  <p:cSld name="OBJECT_WITH_CAPTION_TEXT"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9"/>
          <p:cNvSpPr txBox="1"/>
          <p:nvPr>
            <p:ph type="title"/>
          </p:nvPr>
        </p:nvSpPr>
        <p:spPr>
          <a:xfrm>
            <a:off x="629841" y="457200"/>
            <a:ext cx="2949300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9"/>
          <p:cNvSpPr txBox="1"/>
          <p:nvPr>
            <p:ph idx="1" type="body"/>
          </p:nvPr>
        </p:nvSpPr>
        <p:spPr>
          <a:xfrm>
            <a:off x="3887391" y="987425"/>
            <a:ext cx="4629300" cy="4873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indent="-3810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indent="-355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indent="-355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61" name="Google Shape;61;p9"/>
          <p:cNvSpPr txBox="1"/>
          <p:nvPr>
            <p:ph idx="2" type="body"/>
          </p:nvPr>
        </p:nvSpPr>
        <p:spPr>
          <a:xfrm>
            <a:off x="629841" y="2057400"/>
            <a:ext cx="2949300" cy="3811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62" name="Google Shape;62;p9"/>
          <p:cNvSpPr txBox="1"/>
          <p:nvPr>
            <p:ph idx="10" type="dt"/>
          </p:nvPr>
        </p:nvSpPr>
        <p:spPr>
          <a:xfrm>
            <a:off x="628650" y="6356350"/>
            <a:ext cx="20574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9"/>
          <p:cNvSpPr txBox="1"/>
          <p:nvPr>
            <p:ph idx="11" type="ftr"/>
          </p:nvPr>
        </p:nvSpPr>
        <p:spPr>
          <a:xfrm>
            <a:off x="3028950" y="6356350"/>
            <a:ext cx="30861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4" name="Google Shape;64;p9"/>
          <p:cNvSpPr txBox="1"/>
          <p:nvPr>
            <p:ph idx="12" type="sldNum"/>
          </p:nvPr>
        </p:nvSpPr>
        <p:spPr>
          <a:xfrm>
            <a:off x="6457950" y="6356350"/>
            <a:ext cx="20574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Imagem com Legenda" type="picTx">
  <p:cSld name="PICTURE_WITH_CAPTION_TEXT"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0"/>
          <p:cNvSpPr txBox="1"/>
          <p:nvPr>
            <p:ph type="title"/>
          </p:nvPr>
        </p:nvSpPr>
        <p:spPr>
          <a:xfrm>
            <a:off x="629841" y="457200"/>
            <a:ext cx="2949300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10"/>
          <p:cNvSpPr/>
          <p:nvPr>
            <p:ph idx="2" type="pic"/>
          </p:nvPr>
        </p:nvSpPr>
        <p:spPr>
          <a:xfrm>
            <a:off x="3887391" y="987425"/>
            <a:ext cx="4629300" cy="4873500"/>
          </a:xfrm>
          <a:prstGeom prst="rect">
            <a:avLst/>
          </a:prstGeom>
          <a:noFill/>
          <a:ln>
            <a:noFill/>
          </a:ln>
        </p:spPr>
      </p:sp>
      <p:sp>
        <p:nvSpPr>
          <p:cNvPr id="68" name="Google Shape;68;p10"/>
          <p:cNvSpPr txBox="1"/>
          <p:nvPr>
            <p:ph idx="1" type="body"/>
          </p:nvPr>
        </p:nvSpPr>
        <p:spPr>
          <a:xfrm>
            <a:off x="629841" y="2057400"/>
            <a:ext cx="2949300" cy="3811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69" name="Google Shape;69;p10"/>
          <p:cNvSpPr txBox="1"/>
          <p:nvPr>
            <p:ph idx="10" type="dt"/>
          </p:nvPr>
        </p:nvSpPr>
        <p:spPr>
          <a:xfrm>
            <a:off x="628650" y="6356350"/>
            <a:ext cx="20574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10"/>
          <p:cNvSpPr txBox="1"/>
          <p:nvPr>
            <p:ph idx="11" type="ftr"/>
          </p:nvPr>
        </p:nvSpPr>
        <p:spPr>
          <a:xfrm>
            <a:off x="3028950" y="6356350"/>
            <a:ext cx="30861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1" name="Google Shape;71;p10"/>
          <p:cNvSpPr txBox="1"/>
          <p:nvPr>
            <p:ph idx="12" type="sldNum"/>
          </p:nvPr>
        </p:nvSpPr>
        <p:spPr>
          <a:xfrm>
            <a:off x="6457950" y="6356350"/>
            <a:ext cx="20574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 txBox="1"/>
          <p:nvPr>
            <p:ph type="title"/>
          </p:nvPr>
        </p:nvSpPr>
        <p:spPr>
          <a:xfrm>
            <a:off x="628650" y="365125"/>
            <a:ext cx="7886700" cy="1325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1" name="Google Shape;11;p1"/>
          <p:cNvSpPr txBox="1"/>
          <p:nvPr>
            <p:ph idx="1" type="body"/>
          </p:nvPr>
        </p:nvSpPr>
        <p:spPr>
          <a:xfrm>
            <a:off x="628650" y="1825625"/>
            <a:ext cx="7886700" cy="4351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" name="Google Shape;12;p1"/>
          <p:cNvSpPr txBox="1"/>
          <p:nvPr>
            <p:ph idx="10" type="dt"/>
          </p:nvPr>
        </p:nvSpPr>
        <p:spPr>
          <a:xfrm>
            <a:off x="628650" y="6356350"/>
            <a:ext cx="20574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" name="Google Shape;13;p1"/>
          <p:cNvSpPr txBox="1"/>
          <p:nvPr>
            <p:ph idx="11" type="ftr"/>
          </p:nvPr>
        </p:nvSpPr>
        <p:spPr>
          <a:xfrm>
            <a:off x="3028950" y="6356350"/>
            <a:ext cx="30861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4" name="Google Shape;14;p1"/>
          <p:cNvSpPr txBox="1"/>
          <p:nvPr>
            <p:ph idx="12" type="sldNum"/>
          </p:nvPr>
        </p:nvSpPr>
        <p:spPr>
          <a:xfrm>
            <a:off x="6457950" y="6356350"/>
            <a:ext cx="20574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2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2.png"/><Relationship Id="rId4" Type="http://schemas.openxmlformats.org/officeDocument/2006/relationships/hyperlink" Target="mailto:carlos.tavares@tre-rn.jus.br" TargetMode="External"/><Relationship Id="rId5" Type="http://schemas.openxmlformats.org/officeDocument/2006/relationships/hyperlink" Target="https://www.tre-rn.jus.br/institucional/biblioteca/memoria" TargetMode="Externa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png"/><Relationship Id="rId4" Type="http://schemas.openxmlformats.org/officeDocument/2006/relationships/image" Target="../media/image3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2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2.png"/><Relationship Id="rId4" Type="http://schemas.openxmlformats.org/officeDocument/2006/relationships/image" Target="../media/image5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2.png"/></Relationships>
</file>

<file path=ppt/slides/_rels/slide8.xml.rels><?xml version="1.0" encoding="UTF-8" standalone="yes"?><Relationships xmlns="http://schemas.openxmlformats.org/package/2006/relationships"><Relationship Id="rId11" Type="http://schemas.openxmlformats.org/officeDocument/2006/relationships/image" Target="../media/image12.jpg"/><Relationship Id="rId10" Type="http://schemas.openxmlformats.org/officeDocument/2006/relationships/hyperlink" Target="http://drive.google.com/file/d/1yYf8sq83EjO6Ak6-YNpR-Pnfkxyrj_ni/view" TargetMode="External"/><Relationship Id="rId13" Type="http://schemas.openxmlformats.org/officeDocument/2006/relationships/image" Target="../media/image17.jpg"/><Relationship Id="rId12" Type="http://schemas.openxmlformats.org/officeDocument/2006/relationships/hyperlink" Target="http://drive.google.com/file/d/1nTvFYsmhQUKvSSsqrzbxUnGy-N77AdlO/view" TargetMode="Externa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2.png"/><Relationship Id="rId4" Type="http://schemas.openxmlformats.org/officeDocument/2006/relationships/hyperlink" Target="http://drive.google.com/file/d/1OmOjvPbGDVNYxUDJV6F5DYdfQc4l_ngy/view" TargetMode="External"/><Relationship Id="rId9" Type="http://schemas.openxmlformats.org/officeDocument/2006/relationships/image" Target="../media/image6.jpg"/><Relationship Id="rId15" Type="http://schemas.openxmlformats.org/officeDocument/2006/relationships/image" Target="../media/image8.jpg"/><Relationship Id="rId14" Type="http://schemas.openxmlformats.org/officeDocument/2006/relationships/hyperlink" Target="http://drive.google.com/file/d/1f9N14-zma2TCAvvg8rjVi8kQs_kkAN8_/view" TargetMode="External"/><Relationship Id="rId17" Type="http://schemas.openxmlformats.org/officeDocument/2006/relationships/image" Target="../media/image10.jpg"/><Relationship Id="rId16" Type="http://schemas.openxmlformats.org/officeDocument/2006/relationships/hyperlink" Target="http://drive.google.com/file/d/1lMuIrSQREfaYocaCyd8sMR04RHVDKTAN/view" TargetMode="External"/><Relationship Id="rId5" Type="http://schemas.openxmlformats.org/officeDocument/2006/relationships/image" Target="../media/image9.jpg"/><Relationship Id="rId6" Type="http://schemas.openxmlformats.org/officeDocument/2006/relationships/hyperlink" Target="http://drive.google.com/file/d/1wqw1nW-QncXRgLfTjIVzDoJaG8ob6j3q/view" TargetMode="External"/><Relationship Id="rId7" Type="http://schemas.openxmlformats.org/officeDocument/2006/relationships/image" Target="../media/image7.jpg"/><Relationship Id="rId8" Type="http://schemas.openxmlformats.org/officeDocument/2006/relationships/hyperlink" Target="http://drive.google.com/file/d/1zlucTQYBJ-PZRAs8WjEnsWHmRaJDR1Z5/view" TargetMode="Externa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2.png"/><Relationship Id="rId4" Type="http://schemas.openxmlformats.org/officeDocument/2006/relationships/image" Target="../media/image11.png"/><Relationship Id="rId5" Type="http://schemas.openxmlformats.org/officeDocument/2006/relationships/image" Target="../media/image13.png"/><Relationship Id="rId6" Type="http://schemas.openxmlformats.org/officeDocument/2006/relationships/image" Target="../media/image15.png"/><Relationship Id="rId7" Type="http://schemas.openxmlformats.org/officeDocument/2006/relationships/image" Target="../media/image14.png"/><Relationship Id="rId8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8" name="Google Shape;88;p1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" y="-81390"/>
            <a:ext cx="9252521" cy="693939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5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6" name="Google Shape;156;p2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57" name="Google Shape;157;p22"/>
          <p:cNvSpPr txBox="1"/>
          <p:nvPr/>
        </p:nvSpPr>
        <p:spPr>
          <a:xfrm>
            <a:off x="411600" y="1679850"/>
            <a:ext cx="8320800" cy="381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pt-BR" sz="2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Parcerias</a:t>
            </a:r>
            <a:endParaRPr b="1" sz="2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429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pt-BR" sz="1800">
                <a:solidFill>
                  <a:schemeClr val="dk1"/>
                </a:solidFill>
              </a:rPr>
              <a:t>Comissão de Qualidade de Vida no Trabalho - CQVT</a:t>
            </a:r>
            <a:r>
              <a:rPr lang="pt-BR" sz="1800">
                <a:solidFill>
                  <a:schemeClr val="dk1"/>
                </a:solidFill>
              </a:rPr>
              <a:t> </a:t>
            </a:r>
            <a:endParaRPr sz="1800">
              <a:solidFill>
                <a:schemeClr val="dk1"/>
              </a:solidFill>
            </a:endParaRPr>
          </a:p>
          <a:p>
            <a:pPr indent="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</a:endParaRPr>
          </a:p>
          <a:p>
            <a:pPr indent="-3429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pt-BR" sz="1800">
                <a:solidFill>
                  <a:schemeClr val="dk1"/>
                </a:solidFill>
              </a:rPr>
              <a:t>Centro de Memória Eleitoral Professor Tarcísio Medeiros - NCEM. </a:t>
            </a:r>
            <a:endParaRPr sz="1800">
              <a:solidFill>
                <a:schemeClr val="dk1"/>
              </a:solidFill>
            </a:endParaRPr>
          </a:p>
          <a:p>
            <a:pPr indent="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</a:endParaRPr>
          </a:p>
          <a:p>
            <a:pPr indent="-3429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pt-BR" sz="1800">
                <a:solidFill>
                  <a:schemeClr val="dk1"/>
                </a:solidFill>
              </a:rPr>
              <a:t>Assessoria de Comunicação Social e Cerimonial.</a:t>
            </a:r>
            <a:endParaRPr sz="1800">
              <a:solidFill>
                <a:schemeClr val="dk1"/>
              </a:solidFill>
            </a:endParaRPr>
          </a:p>
          <a:p>
            <a:pPr indent="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</a:endParaRPr>
          </a:p>
          <a:p>
            <a:pPr indent="-3429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pt-BR" sz="1800">
                <a:solidFill>
                  <a:schemeClr val="dk1"/>
                </a:solidFill>
              </a:rPr>
              <a:t>Seção de Gestão Patrimonial.</a:t>
            </a:r>
            <a:endParaRPr sz="1800">
              <a:solidFill>
                <a:schemeClr val="dk1"/>
              </a:solidFill>
            </a:endParaRPr>
          </a:p>
          <a:p>
            <a:pPr indent="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</a:endParaRPr>
          </a:p>
          <a:p>
            <a:pPr indent="-3429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pt-BR" sz="1800">
                <a:solidFill>
                  <a:schemeClr val="dk1"/>
                </a:solidFill>
              </a:rPr>
              <a:t>Seção de Conservação Predial.</a:t>
            </a:r>
            <a:endParaRPr sz="18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2" name="Google Shape;162;p2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5180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63" name="Google Shape;163;p23"/>
          <p:cNvSpPr txBox="1"/>
          <p:nvPr/>
        </p:nvSpPr>
        <p:spPr>
          <a:xfrm>
            <a:off x="182100" y="1714500"/>
            <a:ext cx="8779800" cy="2524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100"/>
              <a:buFont typeface="Arial"/>
              <a:buNone/>
            </a:pPr>
            <a:r>
              <a:rPr b="1" i="0" lang="pt-BR" sz="4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Contatos</a:t>
            </a:r>
            <a:endParaRPr b="1" i="0" sz="41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r>
              <a:t/>
            </a:r>
            <a:endParaRPr b="1" i="0" sz="26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pt-BR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TRE-RN: </a:t>
            </a:r>
            <a:r>
              <a:rPr b="1" lang="pt-BR" sz="1800" u="sng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4"/>
              </a:rPr>
              <a:t>carlos.tavares@tre-rn.jus.br</a:t>
            </a:r>
            <a:endParaRPr b="1" sz="1800" u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1"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1"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lang="pt-BR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Link para a página da Biblioteca: </a:t>
            </a:r>
            <a:r>
              <a:rPr b="1" lang="pt-BR" sz="1800" u="sng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5"/>
              </a:rPr>
              <a:t>https://www.tre-rn.jus.br/institucional/biblioteca</a:t>
            </a:r>
            <a:endParaRPr b="1"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3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4" name="Google Shape;164;p23"/>
          <p:cNvSpPr txBox="1"/>
          <p:nvPr/>
        </p:nvSpPr>
        <p:spPr>
          <a:xfrm>
            <a:off x="5763500" y="4906225"/>
            <a:ext cx="3000000" cy="815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pt-BR" sz="41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Obrigado!!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3" name="Google Shape;93;p1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94" name="Google Shape;94;p14"/>
          <p:cNvSpPr txBox="1"/>
          <p:nvPr/>
        </p:nvSpPr>
        <p:spPr>
          <a:xfrm>
            <a:off x="212400" y="2603600"/>
            <a:ext cx="8719200" cy="815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b="1" lang="pt-BR" sz="41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PROJETO CLUBE DE LEITURA</a:t>
            </a:r>
            <a:endParaRPr b="1" i="0" sz="2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5" name="Google Shape;95;p14"/>
          <p:cNvSpPr txBox="1"/>
          <p:nvPr/>
        </p:nvSpPr>
        <p:spPr>
          <a:xfrm>
            <a:off x="3766175" y="3775400"/>
            <a:ext cx="5002500" cy="1046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b="1" lang="pt-BR" sz="2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Carlos José Tavares da Silva - TRE-RN</a:t>
            </a:r>
            <a:endParaRPr b="1" sz="2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96" name="Google Shape;96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 rot="-1419069">
            <a:off x="987700" y="3841849"/>
            <a:ext cx="2046000" cy="14934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1" name="Google Shape;101;p1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02" name="Google Shape;102;p15"/>
          <p:cNvSpPr txBox="1"/>
          <p:nvPr/>
        </p:nvSpPr>
        <p:spPr>
          <a:xfrm>
            <a:off x="428850" y="1800350"/>
            <a:ext cx="7707900" cy="343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b="1" i="0" lang="pt-BR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Introdução</a:t>
            </a:r>
            <a:endParaRPr b="1" i="0" sz="2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100"/>
              <a:buFont typeface="Arial"/>
              <a:buNone/>
            </a:pPr>
            <a:r>
              <a:t/>
            </a:r>
            <a:endParaRPr sz="21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429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Char char="●"/>
            </a:pPr>
            <a:r>
              <a:rPr lang="pt-BR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 projeto está vinculado ao núcleo de Biblioteca e conta </a:t>
            </a:r>
            <a:r>
              <a:rPr lang="pt-BR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com o apoio da Secretaria Judiciária, à quem a biblioteca está vinculada.</a:t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429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Char char="●"/>
            </a:pPr>
            <a:r>
              <a:rPr lang="pt-BR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É resultado de um projeto piloto lançado antes da pandemia e finalmente implantado em maio de 2023 com a parceria da Comissão de Qualidade de Vida e do Centro de Memória.</a:t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429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Char char="●"/>
            </a:pPr>
            <a:r>
              <a:rPr lang="pt-BR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Foi iniciado por meio de um termo de Abertura do Projeto e com o sucesso continuará em 2024 passando de projeto para Programa.</a:t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7" name="Google Shape;107;p1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08" name="Google Shape;108;p16"/>
          <p:cNvSpPr txBox="1"/>
          <p:nvPr/>
        </p:nvSpPr>
        <p:spPr>
          <a:xfrm>
            <a:off x="164000" y="1775100"/>
            <a:ext cx="8702400" cy="4140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pt-BR" sz="2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Objetivos</a:t>
            </a:r>
            <a:endParaRPr b="1" sz="2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  <a:p>
            <a:pPr indent="0" lvl="0" marL="32385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Buscar qualidade de vida no trabalho, com vistas a proporcionar aos servidores um momento cultural com incentivo ao hábito de leitura, e troca de ideias.</a:t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32385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32385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pt-BR" sz="2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Alinhamento Estratégico</a:t>
            </a:r>
            <a:endParaRPr sz="16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3238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3238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AC1.5 – Assegurar o bem-estar, a qualidade de vida, a humanização nas relações de trabalho e a saúde das pessoas.</a:t>
            </a:r>
            <a:br>
              <a:rPr lang="pt-BR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3238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Agenda 2030 – ODS 3 – Saúde e Bem estar - Assegurar uma vida saudável e promover o bem-estar para todos, em todas as idades.</a:t>
            </a:r>
            <a:endParaRPr sz="16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3" name="Google Shape;113;p1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14" name="Google Shape;114;p17"/>
          <p:cNvSpPr txBox="1"/>
          <p:nvPr/>
        </p:nvSpPr>
        <p:spPr>
          <a:xfrm>
            <a:off x="163950" y="1428725"/>
            <a:ext cx="8884200" cy="4556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pt-BR" sz="2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Metodologia</a:t>
            </a:r>
            <a:endParaRPr b="1" sz="2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6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Char char="●"/>
            </a:pPr>
            <a:r>
              <a:rPr lang="pt-BR" sz="1600">
                <a:solidFill>
                  <a:schemeClr val="dk1"/>
                </a:solidFill>
              </a:rPr>
              <a:t>As reuniões do clube de leitura serão mensais, no ambiente da biblioteca, preferencialmente na última sexta-feira de cada mês. </a:t>
            </a:r>
            <a:endParaRPr sz="1600">
              <a:solidFill>
                <a:schemeClr val="dk1"/>
              </a:solidFill>
            </a:endParaRPr>
          </a:p>
          <a:p>
            <a:pPr indent="-3302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Char char="●"/>
            </a:pPr>
            <a:r>
              <a:rPr lang="pt-BR" sz="1600">
                <a:solidFill>
                  <a:schemeClr val="dk1"/>
                </a:solidFill>
              </a:rPr>
              <a:t>Na primeira reunião foram apresentadas a metodologia dos encontros e votado o formato do clube. </a:t>
            </a:r>
            <a:endParaRPr sz="1600">
              <a:solidFill>
                <a:schemeClr val="dk1"/>
              </a:solidFill>
            </a:endParaRPr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Char char="●"/>
            </a:pPr>
            <a:r>
              <a:rPr lang="pt-BR" sz="1600">
                <a:solidFill>
                  <a:schemeClr val="dk1"/>
                </a:solidFill>
              </a:rPr>
              <a:t>Os encontros são livres, cada membro pode optar por partilhar suas leituras daquele mês ou apenas ouvir os colegas.</a:t>
            </a:r>
            <a:endParaRPr sz="1600">
              <a:solidFill>
                <a:schemeClr val="dk1"/>
              </a:solidFill>
            </a:endParaRPr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Char char="●"/>
            </a:pPr>
            <a:r>
              <a:rPr lang="pt-BR" sz="1600">
                <a:solidFill>
                  <a:schemeClr val="dk1"/>
                </a:solidFill>
              </a:rPr>
              <a:t>Outros leitores que já leram pode expressar suas impressões o que gera um debate saudável.</a:t>
            </a:r>
            <a:endParaRPr sz="1600">
              <a:solidFill>
                <a:schemeClr val="dk1"/>
              </a:solidFill>
            </a:endParaRPr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Char char="●"/>
            </a:pPr>
            <a:r>
              <a:rPr lang="pt-BR" sz="1600">
                <a:solidFill>
                  <a:schemeClr val="dk1"/>
                </a:solidFill>
              </a:rPr>
              <a:t>A listagem dos livros lidos e partilhados na reunião são incluídos no informativo do Clube de Leitura e disponibilizados na página da biblioteca como sugestão de leitura, mensalmente.</a:t>
            </a:r>
            <a:endParaRPr sz="1600">
              <a:solidFill>
                <a:schemeClr val="dk1"/>
              </a:solidFill>
            </a:endParaRPr>
          </a:p>
          <a:p>
            <a:pPr indent="-3302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Char char="●"/>
            </a:pPr>
            <a:r>
              <a:rPr lang="pt-BR" sz="1600">
                <a:solidFill>
                  <a:schemeClr val="dk1"/>
                </a:solidFill>
              </a:rPr>
              <a:t>Estruturação do informativo para facilitar o registro do evento e sua veiculação na página da biblioteca e no grupo do whatsapp.</a:t>
            </a:r>
            <a:endParaRPr sz="1600">
              <a:solidFill>
                <a:schemeClr val="dk1"/>
              </a:solidFill>
            </a:endParaRPr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Char char="●"/>
            </a:pPr>
            <a:r>
              <a:rPr lang="pt-BR" sz="1600">
                <a:solidFill>
                  <a:schemeClr val="dk1"/>
                </a:solidFill>
              </a:rPr>
              <a:t>Elaboração de formulário no google forms para inscrição, para mensurar a necessidade de cadeiras, copos e xícaras para café/água e lanche.</a:t>
            </a:r>
            <a:endParaRPr sz="160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9" name="Google Shape;119;p1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20" name="Google Shape;120;p18"/>
          <p:cNvSpPr txBox="1"/>
          <p:nvPr/>
        </p:nvSpPr>
        <p:spPr>
          <a:xfrm>
            <a:off x="285750" y="1472025"/>
            <a:ext cx="19173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pt-BR" sz="2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Estatísticas </a:t>
            </a:r>
            <a:endParaRPr sz="1800">
              <a:solidFill>
                <a:schemeClr val="dk1"/>
              </a:solidFill>
            </a:endParaRPr>
          </a:p>
        </p:txBody>
      </p:sp>
      <p:pic>
        <p:nvPicPr>
          <p:cNvPr id="121" name="Google Shape;121;p18" title="Gráfico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913650" y="2194450"/>
            <a:ext cx="5653851" cy="34959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6" name="Google Shape;126;p1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27" name="Google Shape;127;p19"/>
          <p:cNvSpPr txBox="1"/>
          <p:nvPr/>
        </p:nvSpPr>
        <p:spPr>
          <a:xfrm>
            <a:off x="411600" y="1679850"/>
            <a:ext cx="8320800" cy="3540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pt-BR" sz="2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INOVAÇÕES DO PROJETO EM 2024 </a:t>
            </a:r>
            <a:endParaRPr b="1" sz="2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429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pt-BR" sz="1800">
                <a:solidFill>
                  <a:schemeClr val="dk1"/>
                </a:solidFill>
              </a:rPr>
              <a:t>Inclusão das Zonas Eleitorais nas reuniões do Clube de Leitura por meio de videoconferência. </a:t>
            </a:r>
            <a:endParaRPr sz="1800">
              <a:solidFill>
                <a:schemeClr val="dk1"/>
              </a:solidFill>
            </a:endParaRPr>
          </a:p>
          <a:p>
            <a:pPr indent="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</a:endParaRPr>
          </a:p>
          <a:p>
            <a:pPr indent="-3429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pt-BR" sz="1800">
                <a:solidFill>
                  <a:schemeClr val="dk1"/>
                </a:solidFill>
              </a:rPr>
              <a:t>Inauguração no GIRO (Informativo da ASCOM) de uma seção para o Clube de Leitura, com as sugestões e comentários.</a:t>
            </a:r>
            <a:endParaRPr sz="1800">
              <a:solidFill>
                <a:schemeClr val="dk1"/>
              </a:solidFill>
            </a:endParaRPr>
          </a:p>
          <a:p>
            <a:pPr indent="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</a:endParaRPr>
          </a:p>
          <a:p>
            <a:pPr indent="-3429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pt-BR" sz="1800">
                <a:solidFill>
                  <a:schemeClr val="dk1"/>
                </a:solidFill>
              </a:rPr>
              <a:t>Gravação de Podcast com resumo dos encontros e resenhas dos livros citados no encontro.</a:t>
            </a:r>
            <a:endParaRPr sz="18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2" name="Google Shape;132;p2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33" name="Google Shape;133;p20"/>
          <p:cNvSpPr txBox="1"/>
          <p:nvPr/>
        </p:nvSpPr>
        <p:spPr>
          <a:xfrm>
            <a:off x="3541050" y="1573150"/>
            <a:ext cx="35415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b="1" lang="pt-BR" sz="2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</a:t>
            </a:r>
            <a:r>
              <a:rPr b="1" i="0" lang="pt-BR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epoimentos</a:t>
            </a:r>
            <a:endParaRPr b="1" i="0" sz="41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34" name="Google Shape;134;p20" title="Relato_Rejane-nov2023.mp4">
            <a:hlinkClick r:id="rId4"/>
          </p:cNvPr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48425" y="2430650"/>
            <a:ext cx="2025225" cy="11463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5" name="Google Shape;135;p20" title="Relato_Carol-nov2023.mp4">
            <a:hlinkClick r:id="rId6"/>
          </p:cNvPr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2468425" y="2430662"/>
            <a:ext cx="2025232" cy="11463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6" name="Google Shape;136;p20" title="Relato-Ana-Paula-nov2023.mp4">
            <a:hlinkClick r:id="rId8"/>
          </p:cNvPr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>
            <a:off x="4723600" y="2430650"/>
            <a:ext cx="2025219" cy="11463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7" name="Google Shape;137;p20" title="Relato-Rebeka-nov2023.mp4">
            <a:hlinkClick r:id="rId10"/>
          </p:cNvPr>
          <p:cNvPicPr preferRelativeResize="0"/>
          <p:nvPr/>
        </p:nvPicPr>
        <p:blipFill>
          <a:blip r:embed="rId11">
            <a:alphaModFix/>
          </a:blip>
          <a:stretch>
            <a:fillRect/>
          </a:stretch>
        </p:blipFill>
        <p:spPr>
          <a:xfrm>
            <a:off x="6864950" y="2441268"/>
            <a:ext cx="2025225" cy="1125132"/>
          </a:xfrm>
          <a:prstGeom prst="rect">
            <a:avLst/>
          </a:prstGeom>
          <a:noFill/>
          <a:ln>
            <a:noFill/>
          </a:ln>
        </p:spPr>
      </p:pic>
      <p:pic>
        <p:nvPicPr>
          <p:cNvPr id="138" name="Google Shape;138;p20" title="Relato_Helio_Alexandre-nov2023.mp4">
            <a:hlinkClick r:id="rId12"/>
          </p:cNvPr>
          <p:cNvPicPr preferRelativeResize="0"/>
          <p:nvPr/>
        </p:nvPicPr>
        <p:blipFill>
          <a:blip r:embed="rId13">
            <a:alphaModFix/>
          </a:blip>
          <a:stretch>
            <a:fillRect/>
          </a:stretch>
        </p:blipFill>
        <p:spPr>
          <a:xfrm>
            <a:off x="1205175" y="4188775"/>
            <a:ext cx="2193600" cy="12416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9" name="Google Shape;139;p20" title="Relato-Thompson-nov2023.mp4">
            <a:hlinkClick r:id="rId14"/>
          </p:cNvPr>
          <p:cNvPicPr preferRelativeResize="0"/>
          <p:nvPr/>
        </p:nvPicPr>
        <p:blipFill>
          <a:blip r:embed="rId15">
            <a:alphaModFix/>
          </a:blip>
          <a:stretch>
            <a:fillRect/>
          </a:stretch>
        </p:blipFill>
        <p:spPr>
          <a:xfrm>
            <a:off x="3680588" y="4188775"/>
            <a:ext cx="2191145" cy="12416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0" name="Google Shape;140;p20" title="Relato_Alexandre-Abrantes-nov2023.mp4">
            <a:hlinkClick r:id="rId16"/>
          </p:cNvPr>
          <p:cNvPicPr preferRelativeResize="0"/>
          <p:nvPr/>
        </p:nvPicPr>
        <p:blipFill>
          <a:blip r:embed="rId17">
            <a:alphaModFix/>
          </a:blip>
          <a:stretch>
            <a:fillRect/>
          </a:stretch>
        </p:blipFill>
        <p:spPr>
          <a:xfrm>
            <a:off x="6153550" y="4188775"/>
            <a:ext cx="2193579" cy="12416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4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5" name="Google Shape;145;p2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46" name="Google Shape;146;p21"/>
          <p:cNvSpPr txBox="1"/>
          <p:nvPr/>
        </p:nvSpPr>
        <p:spPr>
          <a:xfrm>
            <a:off x="345850" y="464775"/>
            <a:ext cx="16539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b="1" lang="pt-BR" sz="2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Encontros</a:t>
            </a:r>
            <a:endParaRPr b="1" i="0" sz="41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47" name="Google Shape;147;p2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448900" y="3554875"/>
            <a:ext cx="1872840" cy="22509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8" name="Google Shape;148;p21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965677" y="1932395"/>
            <a:ext cx="4677041" cy="14140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49" name="Google Shape;149;p21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679928" y="3554875"/>
            <a:ext cx="2213525" cy="2250949"/>
          </a:xfrm>
          <a:prstGeom prst="rect">
            <a:avLst/>
          </a:prstGeom>
          <a:noFill/>
          <a:ln>
            <a:noFill/>
          </a:ln>
        </p:spPr>
      </p:pic>
      <p:pic>
        <p:nvPicPr>
          <p:cNvPr id="150" name="Google Shape;150;p21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3453674" y="3536144"/>
            <a:ext cx="2293500" cy="2327205"/>
          </a:xfrm>
          <a:prstGeom prst="rect">
            <a:avLst/>
          </a:prstGeom>
          <a:noFill/>
          <a:ln>
            <a:noFill/>
          </a:ln>
        </p:spPr>
      </p:pic>
      <p:pic>
        <p:nvPicPr>
          <p:cNvPr id="151" name="Google Shape;151;p21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5833600" y="1932400"/>
            <a:ext cx="2488161" cy="14140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Tema do Offic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Tema do Offic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